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2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11CFA-F78A-4BB4-B411-3A912A890388}"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7CFA7-F0DB-423E-A099-BE3ECE5E0F7B}" type="slidenum">
              <a:rPr lang="en-US" smtClean="0"/>
              <a:t>‹#›</a:t>
            </a:fld>
            <a:endParaRPr lang="en-US"/>
          </a:p>
        </p:txBody>
      </p:sp>
    </p:spTree>
    <p:extLst>
      <p:ext uri="{BB962C8B-B14F-4D97-AF65-F5344CB8AC3E}">
        <p14:creationId xmlns:p14="http://schemas.microsoft.com/office/powerpoint/2010/main" val="93065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97CFA7-F0DB-423E-A099-BE3ECE5E0F7B}" type="slidenum">
              <a:rPr lang="en-US" smtClean="0"/>
              <a:t>13</a:t>
            </a:fld>
            <a:endParaRPr lang="en-US"/>
          </a:p>
        </p:txBody>
      </p:sp>
    </p:spTree>
    <p:extLst>
      <p:ext uri="{BB962C8B-B14F-4D97-AF65-F5344CB8AC3E}">
        <p14:creationId xmlns:p14="http://schemas.microsoft.com/office/powerpoint/2010/main" val="397157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Sunday, August 11,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2029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Sunday, August 11,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6607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Sunday, August 11,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4409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Sunday, August 11,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2131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Sunday, August 11,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6394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Sunday, August 11,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9567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Sunday, August 11,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7474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Sunday, August 11,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7228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Sunday, August 11,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2752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Sunday, August 11,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9339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Sunday, August 11,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0571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Sunday, August 11,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142379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8" r:id="rId6"/>
    <p:sldLayoutId id="2147483664" r:id="rId7"/>
    <p:sldLayoutId id="2147483665" r:id="rId8"/>
    <p:sldLayoutId id="2147483666" r:id="rId9"/>
    <p:sldLayoutId id="2147483667" r:id="rId10"/>
    <p:sldLayoutId id="214748366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andaceradams@gmail.com" TargetMode="External"/><Relationship Id="rId2" Type="http://schemas.openxmlformats.org/officeDocument/2006/relationships/hyperlink" Target="mailto:auraeidson@yahoo.com" TargetMode="Externa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kevans1213@live.com"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jdrussell0324@gmail.co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cj_hudson1978@hotmail.com" TargetMode="External"/><Relationship Id="rId7" Type="http://schemas.openxmlformats.org/officeDocument/2006/relationships/hyperlink" Target="mailto:f.neese@yahoo.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Tyler73@gmail.com" TargetMode="External"/><Relationship Id="rId5" Type="http://schemas.openxmlformats.org/officeDocument/2006/relationships/hyperlink" Target="mailto:damoneastbands@gmail.com" TargetMode="External"/><Relationship Id="rId4" Type="http://schemas.openxmlformats.org/officeDocument/2006/relationships/hyperlink" Target="mailto:chriseastbands@gmai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Williamsshanada.Williams@yahoo.com" TargetMode="External"/><Relationship Id="rId2" Type="http://schemas.openxmlformats.org/officeDocument/2006/relationships/hyperlink" Target="mailto:jdrussell0324@gmail.com" TargetMode="External"/><Relationship Id="rId1" Type="http://schemas.openxmlformats.org/officeDocument/2006/relationships/slideLayout" Target="../slideLayouts/slideLayout8.xml"/><Relationship Id="rId5" Type="http://schemas.openxmlformats.org/officeDocument/2006/relationships/image" Target="../media/image2.jpg"/><Relationship Id="rId4" Type="http://schemas.openxmlformats.org/officeDocument/2006/relationships/hyperlink" Target="mailto:1sassylivingdston@gmai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jrmason123120@gmail.com" TargetMode="External"/><Relationship Id="rId2" Type="http://schemas.openxmlformats.org/officeDocument/2006/relationships/hyperlink" Target="mailto:nadair@gmail.com" TargetMode="Externa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mailto:ashleyeastbands@gmail.com" TargetMode="External"/><Relationship Id="rId2" Type="http://schemas.openxmlformats.org/officeDocument/2006/relationships/hyperlink" Target="mailto:darthdad74@gmail.com" TargetMode="Externa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mailto:mhogan@paulding.k12.ga.us" TargetMode="External"/><Relationship Id="rId2" Type="http://schemas.openxmlformats.org/officeDocument/2006/relationships/hyperlink" Target="mailto:thekatehobbs@gmail.com" TargetMode="Externa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mailto:tiffanynilsen@yahoo.com" TargetMode="External"/><Relationship Id="rId2" Type="http://schemas.openxmlformats.org/officeDocument/2006/relationships/hyperlink" Target="mailto:jrmason123120@gmail.com" TargetMode="Externa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mailto:michele.price2@gmail.com" TargetMode="External"/><Relationship Id="rId2" Type="http://schemas.openxmlformats.org/officeDocument/2006/relationships/hyperlink" Target="mailto:jforan2006@gmail.com" TargetMode="Externa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mailto:customlawncarelandscape@yahoo.com" TargetMode="External"/><Relationship Id="rId2" Type="http://schemas.openxmlformats.org/officeDocument/2006/relationships/hyperlink" Target="mailto:chezalica30@gmail.com" TargetMode="Externa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asdiaz1592@gmail.co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10D7EC-E64D-DF94-A164-5F921987F73E}"/>
              </a:ext>
            </a:extLst>
          </p:cNvPr>
          <p:cNvPicPr>
            <a:picLocks noChangeAspect="1"/>
          </p:cNvPicPr>
          <p:nvPr/>
        </p:nvPicPr>
        <p:blipFill>
          <a:blip r:embed="rId2"/>
          <a:srcRect t="20484" b="15604"/>
          <a:stretch/>
        </p:blipFill>
        <p:spPr>
          <a:xfrm>
            <a:off x="-2" y="1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B11955-E84F-8EBF-54EF-304E5B0A3CEB}"/>
              </a:ext>
            </a:extLst>
          </p:cNvPr>
          <p:cNvSpPr>
            <a:spLocks noGrp="1"/>
          </p:cNvSpPr>
          <p:nvPr>
            <p:ph type="ctrTitle"/>
          </p:nvPr>
        </p:nvSpPr>
        <p:spPr>
          <a:xfrm>
            <a:off x="1383807" y="4611271"/>
            <a:ext cx="9436593" cy="1171556"/>
          </a:xfrm>
        </p:spPr>
        <p:txBody>
          <a:bodyPr>
            <a:normAutofit/>
          </a:bodyPr>
          <a:lstStyle/>
          <a:p>
            <a:pPr algn="l"/>
            <a:r>
              <a:rPr lang="en-US" sz="3600" dirty="0">
                <a:solidFill>
                  <a:schemeClr val="bg1"/>
                </a:solidFill>
              </a:rPr>
              <a:t>Raider Brigade</a:t>
            </a:r>
          </a:p>
        </p:txBody>
      </p:sp>
      <p:sp>
        <p:nvSpPr>
          <p:cNvPr id="3" name="Subtitle 2">
            <a:extLst>
              <a:ext uri="{FF2B5EF4-FFF2-40B4-BE49-F238E27FC236}">
                <a16:creationId xmlns:a16="http://schemas.microsoft.com/office/drawing/2014/main" id="{89FAE2D0-A1C4-661A-3B76-BBD8BE4F7227}"/>
              </a:ext>
            </a:extLst>
          </p:cNvPr>
          <p:cNvSpPr>
            <a:spLocks noGrp="1"/>
          </p:cNvSpPr>
          <p:nvPr>
            <p:ph type="subTitle" idx="1"/>
          </p:nvPr>
        </p:nvSpPr>
        <p:spPr>
          <a:xfrm>
            <a:off x="1371601" y="5970897"/>
            <a:ext cx="9448800" cy="429904"/>
          </a:xfrm>
        </p:spPr>
        <p:txBody>
          <a:bodyPr>
            <a:normAutofit/>
          </a:bodyPr>
          <a:lstStyle/>
          <a:p>
            <a:pPr algn="l"/>
            <a:r>
              <a:rPr lang="en-US" b="1" dirty="0">
                <a:solidFill>
                  <a:schemeClr val="tx1">
                    <a:lumMod val="85000"/>
                    <a:lumOff val="15000"/>
                  </a:schemeClr>
                </a:solidFill>
              </a:rPr>
              <a:t>A quick guide to committees and who to contact</a:t>
            </a:r>
          </a:p>
        </p:txBody>
      </p:sp>
    </p:spTree>
    <p:extLst>
      <p:ext uri="{BB962C8B-B14F-4D97-AF65-F5344CB8AC3E}">
        <p14:creationId xmlns:p14="http://schemas.microsoft.com/office/powerpoint/2010/main" val="26116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C898-4A79-76D3-D79C-59CA29E1607A}"/>
              </a:ext>
            </a:extLst>
          </p:cNvPr>
          <p:cNvSpPr>
            <a:spLocks noGrp="1"/>
          </p:cNvSpPr>
          <p:nvPr>
            <p:ph type="title"/>
          </p:nvPr>
        </p:nvSpPr>
        <p:spPr>
          <a:xfrm>
            <a:off x="853440" y="987425"/>
            <a:ext cx="4450397" cy="2552188"/>
          </a:xfrm>
        </p:spPr>
        <p:txBody>
          <a:bodyPr>
            <a:normAutofit/>
          </a:bodyPr>
          <a:lstStyle/>
          <a:p>
            <a:r>
              <a:rPr lang="en-US" sz="2200" dirty="0"/>
              <a:t>Spirit wear</a:t>
            </a:r>
            <a:br>
              <a:rPr lang="en-US" sz="2200" dirty="0"/>
            </a:br>
            <a:br>
              <a:rPr lang="en-US" sz="2200" dirty="0"/>
            </a:br>
            <a:r>
              <a:rPr lang="en-US" sz="1100" dirty="0">
                <a:latin typeface="Arial" panose="020B0604020202020204" pitchFamily="34" charset="0"/>
                <a:cs typeface="Arial" panose="020B0604020202020204" pitchFamily="34" charset="0"/>
              </a:rPr>
              <a:t>Dani </a:t>
            </a:r>
            <a:r>
              <a:rPr lang="en-US" sz="1100" dirty="0" err="1">
                <a:latin typeface="Arial" panose="020B0604020202020204" pitchFamily="34" charset="0"/>
                <a:cs typeface="Arial" panose="020B0604020202020204" pitchFamily="34" charset="0"/>
              </a:rPr>
              <a:t>Eidson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2"/>
              </a:rPr>
              <a:t>auraeidson@yahoo.com</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candace </a:t>
            </a:r>
            <a:r>
              <a:rPr lang="en-US" sz="1100" dirty="0" err="1">
                <a:latin typeface="Arial" panose="020B0604020202020204" pitchFamily="34" charset="0"/>
                <a:cs typeface="Arial" panose="020B0604020202020204" pitchFamily="34" charset="0"/>
              </a:rPr>
              <a:t>adams</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3"/>
              </a:rPr>
              <a:t>candaceradams@gmail.com </a:t>
            </a:r>
            <a:br>
              <a:rPr lang="en-US" sz="1100" dirty="0">
                <a:latin typeface="Arial" panose="020B0604020202020204" pitchFamily="34" charset="0"/>
                <a:cs typeface="Arial" panose="020B0604020202020204" pitchFamily="34" charset="0"/>
              </a:rPr>
            </a:br>
            <a:br>
              <a:rPr lang="en-US" dirty="0"/>
            </a:br>
            <a:endParaRPr lang="en-US" dirty="0"/>
          </a:p>
        </p:txBody>
      </p:sp>
      <p:pic>
        <p:nvPicPr>
          <p:cNvPr id="6" name="Content Placeholder 5" descr="A black sweatshirt with a red eagle on it&#10;&#10;Description automatically generated">
            <a:extLst>
              <a:ext uri="{FF2B5EF4-FFF2-40B4-BE49-F238E27FC236}">
                <a16:creationId xmlns:a16="http://schemas.microsoft.com/office/drawing/2014/main" id="{1AD9997B-E116-FDDF-22C3-79B2A99DAB5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66234" y="987425"/>
            <a:ext cx="3656956" cy="4873625"/>
          </a:xfrm>
        </p:spPr>
      </p:pic>
      <p:sp>
        <p:nvSpPr>
          <p:cNvPr id="4" name="Text Placeholder 3">
            <a:extLst>
              <a:ext uri="{FF2B5EF4-FFF2-40B4-BE49-F238E27FC236}">
                <a16:creationId xmlns:a16="http://schemas.microsoft.com/office/drawing/2014/main" id="{54E02539-1DBD-E709-CB95-4004FADC753D}"/>
              </a:ext>
            </a:extLst>
          </p:cNvPr>
          <p:cNvSpPr>
            <a:spLocks noGrp="1"/>
          </p:cNvSpPr>
          <p:nvPr>
            <p:ph type="body" sz="half" idx="2"/>
          </p:nvPr>
        </p:nvSpPr>
        <p:spPr>
          <a:xfrm>
            <a:off x="853440" y="3058510"/>
            <a:ext cx="4450397" cy="2802540"/>
          </a:xfrm>
        </p:spPr>
        <p:txBody>
          <a:bodyPr/>
          <a:lstStyle/>
          <a:p>
            <a:r>
              <a:rPr lang="en-US" dirty="0"/>
              <a:t>Distribute spirit wear as it comes in.</a:t>
            </a:r>
          </a:p>
          <a:p>
            <a:r>
              <a:rPr lang="en-US" dirty="0"/>
              <a:t>Organize web shops for additional spirit wear.</a:t>
            </a:r>
          </a:p>
          <a:p>
            <a:r>
              <a:rPr lang="en-US" dirty="0"/>
              <a:t>Sell shirts, hoodies, magnets, lanyards etc. during home games.</a:t>
            </a:r>
          </a:p>
        </p:txBody>
      </p:sp>
    </p:spTree>
    <p:extLst>
      <p:ext uri="{BB962C8B-B14F-4D97-AF65-F5344CB8AC3E}">
        <p14:creationId xmlns:p14="http://schemas.microsoft.com/office/powerpoint/2010/main" val="152575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0F94-B168-E7A5-D8AD-BBB8DD5DDCF6}"/>
              </a:ext>
            </a:extLst>
          </p:cNvPr>
          <p:cNvSpPr>
            <a:spLocks noGrp="1"/>
          </p:cNvSpPr>
          <p:nvPr>
            <p:ph type="title"/>
          </p:nvPr>
        </p:nvSpPr>
        <p:spPr>
          <a:xfrm>
            <a:off x="1356852" y="987425"/>
            <a:ext cx="3932237" cy="1401814"/>
          </a:xfrm>
        </p:spPr>
        <p:txBody>
          <a:bodyPr>
            <a:normAutofit fontScale="90000"/>
          </a:bodyPr>
          <a:lstStyle/>
          <a:p>
            <a:r>
              <a:rPr lang="en-US" sz="2000" dirty="0"/>
              <a:t>Volunteers</a:t>
            </a:r>
            <a:br>
              <a:rPr lang="en-US" sz="2000" dirty="0"/>
            </a:br>
            <a:br>
              <a:rPr lang="en-US" sz="2000" dirty="0"/>
            </a:br>
            <a:br>
              <a:rPr lang="en-US" dirty="0"/>
            </a:br>
            <a:r>
              <a:rPr lang="en-US" sz="1000" dirty="0" err="1">
                <a:latin typeface="Arial" panose="020B0604020202020204" pitchFamily="34" charset="0"/>
                <a:cs typeface="Arial" panose="020B0604020202020204" pitchFamily="34" charset="0"/>
              </a:rPr>
              <a:t>Kristene</a:t>
            </a:r>
            <a:r>
              <a:rPr lang="en-US" sz="1000" dirty="0">
                <a:latin typeface="Arial" panose="020B0604020202020204" pitchFamily="34" charset="0"/>
                <a:cs typeface="Arial" panose="020B0604020202020204" pitchFamily="34" charset="0"/>
              </a:rPr>
              <a:t> Evans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2"/>
              </a:rPr>
              <a:t>kevans1213@live.com</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pic>
        <p:nvPicPr>
          <p:cNvPr id="6" name="Content Placeholder 5" descr="A group of women taking a selfie&#10;&#10;Description automatically generated">
            <a:extLst>
              <a:ext uri="{FF2B5EF4-FFF2-40B4-BE49-F238E27FC236}">
                <a16:creationId xmlns:a16="http://schemas.microsoft.com/office/drawing/2014/main" id="{689B427D-CC73-7DB4-5E08-7D3ABAEB43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1500" y="1291828"/>
            <a:ext cx="5686425" cy="4264818"/>
          </a:xfrm>
        </p:spPr>
      </p:pic>
      <p:sp>
        <p:nvSpPr>
          <p:cNvPr id="4" name="Text Placeholder 3">
            <a:extLst>
              <a:ext uri="{FF2B5EF4-FFF2-40B4-BE49-F238E27FC236}">
                <a16:creationId xmlns:a16="http://schemas.microsoft.com/office/drawing/2014/main" id="{0B45CE59-5E54-FFEF-E335-6220B0FBA0E5}"/>
              </a:ext>
            </a:extLst>
          </p:cNvPr>
          <p:cNvSpPr>
            <a:spLocks noGrp="1"/>
          </p:cNvSpPr>
          <p:nvPr>
            <p:ph type="body" sz="half" idx="2"/>
          </p:nvPr>
        </p:nvSpPr>
        <p:spPr/>
        <p:txBody>
          <a:bodyPr/>
          <a:lstStyle/>
          <a:p>
            <a:r>
              <a:rPr lang="en-US" dirty="0"/>
              <a:t>Keeps up with all volunteer credits and alerts the president when a check is ready to be returned.</a:t>
            </a:r>
          </a:p>
          <a:p>
            <a:r>
              <a:rPr lang="en-US" dirty="0"/>
              <a:t>Checks are returned during booster meetings, or upon request, and a return form needs to be signed by an adult.</a:t>
            </a:r>
          </a:p>
        </p:txBody>
      </p:sp>
    </p:spTree>
    <p:extLst>
      <p:ext uri="{BB962C8B-B14F-4D97-AF65-F5344CB8AC3E}">
        <p14:creationId xmlns:p14="http://schemas.microsoft.com/office/powerpoint/2010/main" val="53895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F926-1CD6-51D4-C14C-F4D6604567E1}"/>
              </a:ext>
            </a:extLst>
          </p:cNvPr>
          <p:cNvSpPr>
            <a:spLocks noGrp="1"/>
          </p:cNvSpPr>
          <p:nvPr>
            <p:ph type="title"/>
          </p:nvPr>
        </p:nvSpPr>
        <p:spPr>
          <a:xfrm>
            <a:off x="973394" y="987425"/>
            <a:ext cx="4330443" cy="1894511"/>
          </a:xfrm>
        </p:spPr>
        <p:txBody>
          <a:bodyPr>
            <a:normAutofit/>
          </a:bodyPr>
          <a:lstStyle/>
          <a:p>
            <a:r>
              <a:rPr lang="en-US" sz="2000" dirty="0"/>
              <a:t>Seniors</a:t>
            </a:r>
            <a:br>
              <a:rPr lang="en-US" dirty="0"/>
            </a:br>
            <a:br>
              <a:rPr lang="en-US" dirty="0"/>
            </a:br>
            <a:r>
              <a:rPr lang="en-US" sz="1100" dirty="0">
                <a:latin typeface="Arial" panose="020B0604020202020204" pitchFamily="34" charset="0"/>
                <a:cs typeface="Arial" panose="020B0604020202020204" pitchFamily="34" charset="0"/>
              </a:rPr>
              <a:t>Janet Russell</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2"/>
              </a:rPr>
              <a:t>jdrussell0324@gmail.com </a:t>
            </a:r>
            <a:br>
              <a:rPr lang="en-US" dirty="0"/>
            </a:br>
            <a:endParaRPr lang="en-US" dirty="0"/>
          </a:p>
        </p:txBody>
      </p:sp>
      <p:pic>
        <p:nvPicPr>
          <p:cNvPr id="6" name="Content Placeholder 5" descr="A table with black and gold balloons&#10;&#10;Description automatically generated">
            <a:extLst>
              <a:ext uri="{FF2B5EF4-FFF2-40B4-BE49-F238E27FC236}">
                <a16:creationId xmlns:a16="http://schemas.microsoft.com/office/drawing/2014/main" id="{664309C7-F171-0E21-0891-17D26BE4AB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1500" y="1291828"/>
            <a:ext cx="5686425" cy="4264818"/>
          </a:xfrm>
        </p:spPr>
      </p:pic>
      <p:sp>
        <p:nvSpPr>
          <p:cNvPr id="4" name="Text Placeholder 3">
            <a:extLst>
              <a:ext uri="{FF2B5EF4-FFF2-40B4-BE49-F238E27FC236}">
                <a16:creationId xmlns:a16="http://schemas.microsoft.com/office/drawing/2014/main" id="{59B13963-81DD-6FA0-2F23-F569B57663C6}"/>
              </a:ext>
            </a:extLst>
          </p:cNvPr>
          <p:cNvSpPr>
            <a:spLocks noGrp="1"/>
          </p:cNvSpPr>
          <p:nvPr>
            <p:ph type="body" sz="half" idx="2"/>
          </p:nvPr>
        </p:nvSpPr>
        <p:spPr>
          <a:xfrm>
            <a:off x="973394" y="3058510"/>
            <a:ext cx="4330443" cy="2802540"/>
          </a:xfrm>
        </p:spPr>
        <p:txBody>
          <a:bodyPr/>
          <a:lstStyle/>
          <a:p>
            <a:r>
              <a:rPr lang="en-US" dirty="0"/>
              <a:t>Communication specifically involving seniors is handled by a senior parent.</a:t>
            </a:r>
          </a:p>
          <a:p>
            <a:r>
              <a:rPr lang="en-US" dirty="0"/>
              <a:t>This can be senior celebrations, photo ops, senior night during football season, etc.</a:t>
            </a:r>
          </a:p>
        </p:txBody>
      </p:sp>
    </p:spTree>
    <p:extLst>
      <p:ext uri="{BB962C8B-B14F-4D97-AF65-F5344CB8AC3E}">
        <p14:creationId xmlns:p14="http://schemas.microsoft.com/office/powerpoint/2010/main" val="387182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BB2A-ADC0-7862-60D5-B38D5ED7EE37}"/>
              </a:ext>
            </a:extLst>
          </p:cNvPr>
          <p:cNvSpPr>
            <a:spLocks noGrp="1"/>
          </p:cNvSpPr>
          <p:nvPr>
            <p:ph type="title"/>
          </p:nvPr>
        </p:nvSpPr>
        <p:spPr>
          <a:xfrm>
            <a:off x="1371600" y="280220"/>
            <a:ext cx="10241280" cy="825909"/>
          </a:xfrm>
        </p:spPr>
        <p:txBody>
          <a:bodyPr/>
          <a:lstStyle/>
          <a:p>
            <a:r>
              <a:rPr lang="en-US" dirty="0"/>
              <a:t>Executive board</a:t>
            </a:r>
          </a:p>
        </p:txBody>
      </p:sp>
      <p:sp>
        <p:nvSpPr>
          <p:cNvPr id="3" name="Content Placeholder 2">
            <a:extLst>
              <a:ext uri="{FF2B5EF4-FFF2-40B4-BE49-F238E27FC236}">
                <a16:creationId xmlns:a16="http://schemas.microsoft.com/office/drawing/2014/main" id="{7596A91D-FFCE-E62D-C42B-75E32788823A}"/>
              </a:ext>
            </a:extLst>
          </p:cNvPr>
          <p:cNvSpPr>
            <a:spLocks noGrp="1"/>
          </p:cNvSpPr>
          <p:nvPr>
            <p:ph idx="1"/>
          </p:nvPr>
        </p:nvSpPr>
        <p:spPr>
          <a:xfrm>
            <a:off x="1371600" y="1371601"/>
            <a:ext cx="10241280" cy="5206180"/>
          </a:xfrm>
        </p:spPr>
        <p:txBody>
          <a:bodyPr>
            <a:normAutofit/>
          </a:bodyPr>
          <a:lstStyle/>
          <a:p>
            <a:pPr marL="0" indent="0">
              <a:buNone/>
            </a:pPr>
            <a:r>
              <a:rPr lang="en-US" b="1" dirty="0"/>
              <a:t>President: </a:t>
            </a:r>
            <a:r>
              <a:rPr lang="en-US" dirty="0"/>
              <a:t>Ineke Hudson </a:t>
            </a:r>
            <a:r>
              <a:rPr lang="en-US" dirty="0">
                <a:hlinkClick r:id="rId3"/>
              </a:rPr>
              <a:t>cj_hudson1978@hotmail.com</a:t>
            </a:r>
            <a:endParaRPr lang="en-US" dirty="0"/>
          </a:p>
          <a:p>
            <a:pPr marL="0" indent="0">
              <a:buNone/>
            </a:pPr>
            <a:r>
              <a:rPr lang="en-US" dirty="0"/>
              <a:t>Oversees all committees and leads all board and booster meetings</a:t>
            </a:r>
          </a:p>
          <a:p>
            <a:pPr marL="0" indent="0">
              <a:buNone/>
            </a:pPr>
            <a:r>
              <a:rPr lang="en-US" b="1" dirty="0"/>
              <a:t>VP of Finance: </a:t>
            </a:r>
            <a:r>
              <a:rPr lang="en-US" dirty="0"/>
              <a:t>Chris Evans </a:t>
            </a:r>
            <a:r>
              <a:rPr lang="en-US" dirty="0">
                <a:hlinkClick r:id="rId4"/>
              </a:rPr>
              <a:t>chriseastbands@gmail.com</a:t>
            </a:r>
            <a:endParaRPr lang="en-US" dirty="0"/>
          </a:p>
          <a:p>
            <a:pPr marL="0" indent="0">
              <a:buNone/>
            </a:pPr>
            <a:r>
              <a:rPr lang="en-US" dirty="0"/>
              <a:t>Keeps up with all student accounts in </a:t>
            </a:r>
            <a:r>
              <a:rPr lang="en-US" dirty="0" err="1"/>
              <a:t>Cuttime</a:t>
            </a:r>
            <a:endParaRPr lang="en-US" dirty="0"/>
          </a:p>
          <a:p>
            <a:pPr marL="0" indent="0">
              <a:buNone/>
            </a:pPr>
            <a:r>
              <a:rPr lang="en-US" b="1" dirty="0"/>
              <a:t>Treasurer: </a:t>
            </a:r>
            <a:r>
              <a:rPr lang="en-US" dirty="0"/>
              <a:t>Damon Hogan </a:t>
            </a:r>
            <a:r>
              <a:rPr lang="en-US" dirty="0">
                <a:hlinkClick r:id="rId5"/>
              </a:rPr>
              <a:t>damoneastbands@gmail.com</a:t>
            </a:r>
            <a:endParaRPr lang="en-US" dirty="0"/>
          </a:p>
          <a:p>
            <a:pPr marL="0" indent="0">
              <a:buNone/>
            </a:pPr>
            <a:r>
              <a:rPr lang="en-US" dirty="0"/>
              <a:t>Controls all incoming and outgoing money</a:t>
            </a:r>
          </a:p>
          <a:p>
            <a:pPr marL="0" indent="0">
              <a:buNone/>
            </a:pPr>
            <a:r>
              <a:rPr lang="en-US" b="1" dirty="0"/>
              <a:t>VP of Operations: </a:t>
            </a:r>
            <a:r>
              <a:rPr lang="en-US" dirty="0"/>
              <a:t>Tyler Brown </a:t>
            </a:r>
            <a:r>
              <a:rPr lang="en-US" dirty="0">
                <a:hlinkClick r:id="rId6"/>
              </a:rPr>
              <a:t>Tyler73@gmail.com </a:t>
            </a:r>
            <a:endParaRPr lang="en-US" dirty="0"/>
          </a:p>
          <a:p>
            <a:pPr marL="0" indent="0">
              <a:buNone/>
            </a:pPr>
            <a:r>
              <a:rPr lang="en-US" dirty="0"/>
              <a:t>Oversees all activities associated with operations</a:t>
            </a:r>
          </a:p>
          <a:p>
            <a:pPr marL="0" indent="0">
              <a:buNone/>
            </a:pPr>
            <a:r>
              <a:rPr lang="en-US" b="1" dirty="0"/>
              <a:t>Secretary: </a:t>
            </a:r>
            <a:r>
              <a:rPr lang="en-US" dirty="0"/>
              <a:t>Frank Neese </a:t>
            </a:r>
            <a:r>
              <a:rPr lang="en-US" dirty="0">
                <a:hlinkClick r:id="rId7"/>
              </a:rPr>
              <a:t>f.neese@yahoo.com </a:t>
            </a:r>
            <a:endParaRPr lang="en-US" dirty="0"/>
          </a:p>
          <a:p>
            <a:pPr marL="0" indent="0">
              <a:buNone/>
            </a:pPr>
            <a:r>
              <a:rPr lang="en-US" dirty="0"/>
              <a:t>Takes minutes during all meetings and exports them through pdf on our website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953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AABCAF-6313-CB13-A8AA-1AE4571D81D3}"/>
              </a:ext>
            </a:extLst>
          </p:cNvPr>
          <p:cNvSpPr txBox="1"/>
          <p:nvPr/>
        </p:nvSpPr>
        <p:spPr>
          <a:xfrm>
            <a:off x="410497" y="508508"/>
            <a:ext cx="11371006" cy="10895290"/>
          </a:xfrm>
          <a:prstGeom prst="rect">
            <a:avLst/>
          </a:prstGeom>
          <a:noFill/>
        </p:spPr>
        <p:txBody>
          <a:bodyPr wrap="square" rtlCol="0">
            <a:spAutoFit/>
          </a:bodyPr>
          <a:lstStyle/>
          <a:p>
            <a:r>
              <a:rPr lang="en-US" dirty="0"/>
              <a:t>Questions you may have and who to ask:</a:t>
            </a:r>
          </a:p>
          <a:p>
            <a:endParaRPr lang="en-US" dirty="0"/>
          </a:p>
          <a:p>
            <a:r>
              <a:rPr lang="en-US" dirty="0"/>
              <a:t>Any questions or comments related to classes, practices, schedules, grades, absences, dr. appointments:</a:t>
            </a:r>
          </a:p>
          <a:p>
            <a:r>
              <a:rPr lang="en-US" dirty="0"/>
              <a:t>Mr. </a:t>
            </a:r>
            <a:r>
              <a:rPr lang="en-US" dirty="0" err="1"/>
              <a:t>Robichaux</a:t>
            </a:r>
            <a:r>
              <a:rPr lang="en-US" dirty="0"/>
              <a:t>:  jrobichaux@paulding.k12.ga.us</a:t>
            </a:r>
          </a:p>
          <a:p>
            <a:endParaRPr lang="en-US" dirty="0"/>
          </a:p>
          <a:p>
            <a:r>
              <a:rPr lang="en-US" dirty="0"/>
              <a:t>Any questions or comments related to a student account or how much you owe:</a:t>
            </a:r>
          </a:p>
          <a:p>
            <a:r>
              <a:rPr lang="en-US" dirty="0"/>
              <a:t>Chris Evans: chriseastbands@gmail.com</a:t>
            </a:r>
          </a:p>
          <a:p>
            <a:endParaRPr lang="en-US" dirty="0"/>
          </a:p>
          <a:p>
            <a:r>
              <a:rPr lang="en-US" dirty="0"/>
              <a:t>Any questions or comments related to volunteer credits:</a:t>
            </a:r>
          </a:p>
          <a:p>
            <a:r>
              <a:rPr lang="en-US" dirty="0" err="1"/>
              <a:t>Kristene</a:t>
            </a:r>
            <a:r>
              <a:rPr lang="en-US" dirty="0"/>
              <a:t> Evans: kevanslive1213@live.com</a:t>
            </a:r>
          </a:p>
          <a:p>
            <a:endParaRPr lang="en-US" dirty="0"/>
          </a:p>
          <a:p>
            <a:r>
              <a:rPr lang="en-US" dirty="0"/>
              <a:t>Any questions about a specific committee or if you have an interest in helping with a certain committee:</a:t>
            </a:r>
          </a:p>
          <a:p>
            <a:r>
              <a:rPr lang="en-US" dirty="0"/>
              <a:t>Chair or co-chair of that committee</a:t>
            </a:r>
          </a:p>
          <a:p>
            <a:endParaRPr lang="en-US" dirty="0"/>
          </a:p>
          <a:p>
            <a:r>
              <a:rPr lang="en-US" dirty="0"/>
              <a:t>Any other questions or comments, or if you are unsure who to ask:</a:t>
            </a:r>
          </a:p>
          <a:p>
            <a:r>
              <a:rPr lang="en-US" dirty="0"/>
              <a:t>Ineke Hudson: cj_hudson1978@hotmail.com</a:t>
            </a:r>
          </a:p>
          <a:p>
            <a:endParaRPr lang="en-US" dirty="0"/>
          </a:p>
          <a:p>
            <a:r>
              <a:rPr lang="en-US" dirty="0"/>
              <a:t>Kids should always ask their section leader first if they need help with anything, and our website Eastbands.com also has a TON of information as well as a calendar with all events planned. Please check the calendar regularly, as dates and times can occasionally change.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2513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7C2C-8BD0-1EB1-B69A-E11A29B04240}"/>
              </a:ext>
            </a:extLst>
          </p:cNvPr>
          <p:cNvSpPr>
            <a:spLocks noGrp="1"/>
          </p:cNvSpPr>
          <p:nvPr>
            <p:ph type="title"/>
          </p:nvPr>
        </p:nvSpPr>
        <p:spPr>
          <a:xfrm>
            <a:off x="501447" y="987425"/>
            <a:ext cx="4802392" cy="2301464"/>
          </a:xfrm>
        </p:spPr>
        <p:txBody>
          <a:bodyPr>
            <a:normAutofit fontScale="90000"/>
          </a:bodyPr>
          <a:lstStyle/>
          <a:p>
            <a:r>
              <a:rPr lang="en-US" sz="2000" dirty="0"/>
              <a:t>Hospitality</a:t>
            </a:r>
            <a:br>
              <a:rPr lang="en-US" sz="2000" dirty="0"/>
            </a:br>
            <a:br>
              <a:rPr lang="en-US" dirty="0"/>
            </a:br>
            <a:r>
              <a:rPr lang="en-US" sz="1100" dirty="0">
                <a:latin typeface="Arial" panose="020B0604020202020204" pitchFamily="34" charset="0"/>
                <a:cs typeface="Arial" panose="020B0604020202020204" pitchFamily="34" charset="0"/>
              </a:rPr>
              <a:t>Janet Russell </a:t>
            </a:r>
            <a:r>
              <a:rPr lang="en-US" sz="1100" dirty="0">
                <a:latin typeface="Arial" panose="020B0604020202020204" pitchFamily="34" charset="0"/>
                <a:cs typeface="Arial" panose="020B0604020202020204" pitchFamily="34" charset="0"/>
                <a:hlinkClick r:id="rId2"/>
              </a:rPr>
              <a:t>jdrussell0324@gmail.com</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dirty="0" err="1">
                <a:solidFill>
                  <a:schemeClr val="tx1">
                    <a:lumMod val="85000"/>
                    <a:lumOff val="15000"/>
                  </a:schemeClr>
                </a:solidFill>
                <a:latin typeface="Arial" panose="020B0604020202020204" pitchFamily="34" charset="0"/>
                <a:cs typeface="Arial" panose="020B0604020202020204" pitchFamily="34" charset="0"/>
              </a:rPr>
              <a:t>Shanada</a:t>
            </a:r>
            <a:r>
              <a:rPr lang="en-US" sz="1100" dirty="0">
                <a:solidFill>
                  <a:schemeClr val="tx1">
                    <a:lumMod val="85000"/>
                    <a:lumOff val="15000"/>
                  </a:schemeClr>
                </a:solidFill>
                <a:latin typeface="Arial" panose="020B0604020202020204" pitchFamily="34" charset="0"/>
                <a:cs typeface="Arial" panose="020B0604020202020204" pitchFamily="34" charset="0"/>
              </a:rPr>
              <a:t> </a:t>
            </a:r>
            <a:r>
              <a:rPr lang="en-US" sz="1100" dirty="0">
                <a:solidFill>
                  <a:schemeClr val="tx1">
                    <a:lumMod val="85000"/>
                    <a:lumOff val="1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Williams</a:t>
            </a:r>
            <a:r>
              <a:rPr lang="en-US" sz="1100" dirty="0">
                <a:solidFill>
                  <a:srgbClr val="BF423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shanada.Williams@yahoo.com</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Heather Livingston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4"/>
              </a:rPr>
              <a:t>1sassylivingston@gmail.com</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pic>
        <p:nvPicPr>
          <p:cNvPr id="6" name="Content Placeholder 5" descr="A group of people eating at a table&#10;&#10;Description automatically generated">
            <a:extLst>
              <a:ext uri="{FF2B5EF4-FFF2-40B4-BE49-F238E27FC236}">
                <a16:creationId xmlns:a16="http://schemas.microsoft.com/office/drawing/2014/main" id="{D4B2B4F8-A418-69D9-67FE-8D9F0CC99D1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667103" y="987425"/>
            <a:ext cx="3655218" cy="4873625"/>
          </a:xfrm>
        </p:spPr>
      </p:pic>
      <p:sp>
        <p:nvSpPr>
          <p:cNvPr id="4" name="Text Placeholder 3">
            <a:extLst>
              <a:ext uri="{FF2B5EF4-FFF2-40B4-BE49-F238E27FC236}">
                <a16:creationId xmlns:a16="http://schemas.microsoft.com/office/drawing/2014/main" id="{9680F355-385A-035E-1DAD-2F0EC758CFF1}"/>
              </a:ext>
            </a:extLst>
          </p:cNvPr>
          <p:cNvSpPr>
            <a:spLocks noGrp="1"/>
          </p:cNvSpPr>
          <p:nvPr>
            <p:ph type="body" sz="half" idx="2"/>
          </p:nvPr>
        </p:nvSpPr>
        <p:spPr>
          <a:xfrm>
            <a:off x="501447" y="3429000"/>
            <a:ext cx="4876134" cy="2441574"/>
          </a:xfrm>
        </p:spPr>
        <p:txBody>
          <a:bodyPr/>
          <a:lstStyle/>
          <a:p>
            <a:r>
              <a:rPr lang="en-US" dirty="0">
                <a:latin typeface="Amasis MT Pro" panose="020F0502020204030204" pitchFamily="18" charset="0"/>
              </a:rPr>
              <a:t>Feed the kids during band camp, before every away game and competition, during 12 hour rehearsal days.</a:t>
            </a:r>
          </a:p>
          <a:p>
            <a:r>
              <a:rPr lang="en-US" dirty="0">
                <a:latin typeface="Amasis MT Pro" panose="020F0502020204030204" pitchFamily="18" charset="0"/>
              </a:rPr>
              <a:t>Organize Pot Luck at the end of Band Camp and Brunch after the last competition.</a:t>
            </a:r>
          </a:p>
          <a:p>
            <a:r>
              <a:rPr lang="en-US" dirty="0">
                <a:latin typeface="Amasis MT Pro" panose="020F0502020204030204" pitchFamily="18" charset="0"/>
              </a:rPr>
              <a:t>Organize District Honor Band lunch for directors in December.</a:t>
            </a:r>
          </a:p>
          <a:p>
            <a:endParaRPr lang="en-US" dirty="0">
              <a:latin typeface="Amasis MT Pro" panose="020F0502020204030204" pitchFamily="18" charset="0"/>
            </a:endParaRPr>
          </a:p>
          <a:p>
            <a:endParaRPr lang="en-US" dirty="0">
              <a:latin typeface="Amasis MT Pro" panose="020F0502020204030204" pitchFamily="18" charset="0"/>
            </a:endParaRPr>
          </a:p>
        </p:txBody>
      </p:sp>
    </p:spTree>
    <p:extLst>
      <p:ext uri="{BB962C8B-B14F-4D97-AF65-F5344CB8AC3E}">
        <p14:creationId xmlns:p14="http://schemas.microsoft.com/office/powerpoint/2010/main" val="140946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28E6-EE1F-C66A-9DC0-CAE384A018D7}"/>
              </a:ext>
            </a:extLst>
          </p:cNvPr>
          <p:cNvSpPr>
            <a:spLocks noGrp="1"/>
          </p:cNvSpPr>
          <p:nvPr>
            <p:ph type="title"/>
          </p:nvPr>
        </p:nvSpPr>
        <p:spPr>
          <a:xfrm>
            <a:off x="958646" y="501445"/>
            <a:ext cx="4345192" cy="2380491"/>
          </a:xfrm>
        </p:spPr>
        <p:txBody>
          <a:bodyPr>
            <a:normAutofit/>
          </a:bodyPr>
          <a:lstStyle/>
          <a:p>
            <a:r>
              <a:rPr lang="en-US" sz="2000" dirty="0"/>
              <a:t>Operations</a:t>
            </a:r>
            <a:br>
              <a:rPr lang="en-US" sz="2000" dirty="0"/>
            </a:br>
            <a:br>
              <a:rPr lang="en-US" dirty="0"/>
            </a:br>
            <a:r>
              <a:rPr lang="en-US" sz="1000" dirty="0">
                <a:latin typeface="Arial" panose="020B0604020202020204" pitchFamily="34" charset="0"/>
                <a:cs typeface="Arial" panose="020B0604020202020204" pitchFamily="34" charset="0"/>
              </a:rPr>
              <a:t>Nick Adair</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2"/>
              </a:rPr>
              <a:t>nadair@gmail.com</a:t>
            </a:r>
            <a:br>
              <a:rPr lang="en-US" sz="1000" dirty="0">
                <a:latin typeface="Arial" panose="020B0604020202020204" pitchFamily="34" charset="0"/>
                <a:cs typeface="Arial" panose="020B0604020202020204" pitchFamily="34" charset="0"/>
              </a:rPr>
            </a:b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Jeffrey Mason</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3"/>
              </a:rPr>
              <a:t>jrmason123120@gmail.com</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pic>
        <p:nvPicPr>
          <p:cNvPr id="6" name="Content Placeholder 5" descr="A group of men working on a table&#10;&#10;Description automatically generated">
            <a:extLst>
              <a:ext uri="{FF2B5EF4-FFF2-40B4-BE49-F238E27FC236}">
                <a16:creationId xmlns:a16="http://schemas.microsoft.com/office/drawing/2014/main" id="{CBA4642B-15F0-42B9-D54D-8F273D9705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51500" y="1824930"/>
            <a:ext cx="5686425" cy="3198614"/>
          </a:xfrm>
        </p:spPr>
      </p:pic>
      <p:sp>
        <p:nvSpPr>
          <p:cNvPr id="4" name="Text Placeholder 3">
            <a:extLst>
              <a:ext uri="{FF2B5EF4-FFF2-40B4-BE49-F238E27FC236}">
                <a16:creationId xmlns:a16="http://schemas.microsoft.com/office/drawing/2014/main" id="{8813B9A8-39B2-4CE7-98D0-3DB4E8EC3216}"/>
              </a:ext>
            </a:extLst>
          </p:cNvPr>
          <p:cNvSpPr>
            <a:spLocks noGrp="1"/>
          </p:cNvSpPr>
          <p:nvPr>
            <p:ph type="body" sz="half" idx="2"/>
          </p:nvPr>
        </p:nvSpPr>
        <p:spPr>
          <a:xfrm>
            <a:off x="958645" y="3058510"/>
            <a:ext cx="4345192" cy="2802540"/>
          </a:xfrm>
        </p:spPr>
        <p:txBody>
          <a:bodyPr/>
          <a:lstStyle/>
          <a:p>
            <a:r>
              <a:rPr lang="en-US" dirty="0"/>
              <a:t>Build props for the show, transport props and equipment to every away game and competition. </a:t>
            </a:r>
          </a:p>
          <a:p>
            <a:r>
              <a:rPr lang="en-US"/>
              <a:t>Move </a:t>
            </a:r>
            <a:r>
              <a:rPr lang="en-US" dirty="0"/>
              <a:t>props and equipment on and off the field every time the </a:t>
            </a:r>
            <a:r>
              <a:rPr lang="en-US"/>
              <a:t>band performs.</a:t>
            </a:r>
          </a:p>
          <a:p>
            <a:endParaRPr lang="en-US" dirty="0"/>
          </a:p>
        </p:txBody>
      </p:sp>
    </p:spTree>
    <p:extLst>
      <p:ext uri="{BB962C8B-B14F-4D97-AF65-F5344CB8AC3E}">
        <p14:creationId xmlns:p14="http://schemas.microsoft.com/office/powerpoint/2010/main" val="137379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B00F-8BEC-429E-1D63-EE46DB0E762F}"/>
              </a:ext>
            </a:extLst>
          </p:cNvPr>
          <p:cNvSpPr>
            <a:spLocks noGrp="1"/>
          </p:cNvSpPr>
          <p:nvPr>
            <p:ph type="title"/>
          </p:nvPr>
        </p:nvSpPr>
        <p:spPr>
          <a:xfrm>
            <a:off x="604684" y="996950"/>
            <a:ext cx="4699153" cy="1894511"/>
          </a:xfrm>
        </p:spPr>
        <p:txBody>
          <a:bodyPr>
            <a:normAutofit/>
          </a:bodyPr>
          <a:lstStyle/>
          <a:p>
            <a:r>
              <a:rPr lang="en-US" sz="2000" dirty="0"/>
              <a:t>Concessions</a:t>
            </a:r>
            <a:br>
              <a:rPr lang="en-US" sz="2000" dirty="0"/>
            </a:br>
            <a:br>
              <a:rPr lang="en-US" sz="2000" dirty="0"/>
            </a:br>
            <a:r>
              <a:rPr lang="en-US" sz="1100" dirty="0">
                <a:latin typeface="Arial" panose="020B0604020202020204" pitchFamily="34" charset="0"/>
                <a:cs typeface="Arial" panose="020B0604020202020204" pitchFamily="34" charset="0"/>
              </a:rPr>
              <a:t>John Gandy</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2"/>
              </a:rPr>
              <a:t>darthdad74@gmail.com</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Ashley Gibbs</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3"/>
              </a:rPr>
              <a:t>ashleyeastbands@gmail.com</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pic>
        <p:nvPicPr>
          <p:cNvPr id="6" name="Content Placeholder 5" descr="A group of people outside a store&#10;&#10;Description automatically generated">
            <a:extLst>
              <a:ext uri="{FF2B5EF4-FFF2-40B4-BE49-F238E27FC236}">
                <a16:creationId xmlns:a16="http://schemas.microsoft.com/office/drawing/2014/main" id="{10F77073-3752-706D-3C36-BC3F506D9F6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51500" y="1827664"/>
            <a:ext cx="5686425" cy="3193146"/>
          </a:xfrm>
        </p:spPr>
      </p:pic>
      <p:sp>
        <p:nvSpPr>
          <p:cNvPr id="4" name="Text Placeholder 3">
            <a:extLst>
              <a:ext uri="{FF2B5EF4-FFF2-40B4-BE49-F238E27FC236}">
                <a16:creationId xmlns:a16="http://schemas.microsoft.com/office/drawing/2014/main" id="{647FD4C9-8DD6-E577-9D2C-3BD2A795E5E6}"/>
              </a:ext>
            </a:extLst>
          </p:cNvPr>
          <p:cNvSpPr>
            <a:spLocks noGrp="1"/>
          </p:cNvSpPr>
          <p:nvPr>
            <p:ph type="body" sz="half" idx="2"/>
          </p:nvPr>
        </p:nvSpPr>
        <p:spPr>
          <a:xfrm>
            <a:off x="604684" y="3058510"/>
            <a:ext cx="4699153" cy="2802540"/>
          </a:xfrm>
        </p:spPr>
        <p:txBody>
          <a:bodyPr/>
          <a:lstStyle/>
          <a:p>
            <a:r>
              <a:rPr lang="en-US" dirty="0"/>
              <a:t>Work in and around the concession stand during home games. We cook and serve food and also run a lemonade and slushie stand. We work in two shifts, so no one has to work the entire game.</a:t>
            </a:r>
          </a:p>
          <a:p>
            <a:r>
              <a:rPr lang="en-US" dirty="0"/>
              <a:t>Concessions are also involved during Paulding Meadows, as well as the BBQ Fundraiser in May.</a:t>
            </a:r>
          </a:p>
        </p:txBody>
      </p:sp>
    </p:spTree>
    <p:extLst>
      <p:ext uri="{BB962C8B-B14F-4D97-AF65-F5344CB8AC3E}">
        <p14:creationId xmlns:p14="http://schemas.microsoft.com/office/powerpoint/2010/main" val="1380444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6A61-D1C3-B512-9452-96D3D8C26C81}"/>
              </a:ext>
            </a:extLst>
          </p:cNvPr>
          <p:cNvSpPr>
            <a:spLocks noGrp="1"/>
          </p:cNvSpPr>
          <p:nvPr>
            <p:ph type="title"/>
          </p:nvPr>
        </p:nvSpPr>
        <p:spPr>
          <a:xfrm>
            <a:off x="853439" y="958239"/>
            <a:ext cx="4450397" cy="2470761"/>
          </a:xfrm>
        </p:spPr>
        <p:txBody>
          <a:bodyPr>
            <a:normAutofit fontScale="90000"/>
          </a:bodyPr>
          <a:lstStyle/>
          <a:p>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200" dirty="0"/>
              <a:t>Chaperones </a:t>
            </a:r>
            <a:br>
              <a:rPr lang="en-US" sz="2200" dirty="0"/>
            </a:br>
            <a:br>
              <a:rPr lang="en-US" sz="1100" dirty="0"/>
            </a:br>
            <a:r>
              <a:rPr lang="en-US" sz="1100" dirty="0" err="1">
                <a:latin typeface="Arial" panose="020B0604020202020204" pitchFamily="34" charset="0"/>
                <a:cs typeface="Arial" panose="020B0604020202020204" pitchFamily="34" charset="0"/>
              </a:rPr>
              <a:t>kate</a:t>
            </a:r>
            <a:r>
              <a:rPr lang="en-US" sz="1100" dirty="0">
                <a:latin typeface="Arial" panose="020B0604020202020204" pitchFamily="34" charset="0"/>
                <a:cs typeface="Arial" panose="020B0604020202020204" pitchFamily="34" charset="0"/>
              </a:rPr>
              <a:t> Hobbs</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2"/>
              </a:rPr>
              <a:t>thekatehobbs@gmail.com</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Malissa Hogan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3"/>
              </a:rPr>
              <a:t>mhogan@paulding.k12.ga.us</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dirty="0"/>
            </a:br>
            <a:endParaRPr lang="en-US" dirty="0"/>
          </a:p>
        </p:txBody>
      </p:sp>
      <p:pic>
        <p:nvPicPr>
          <p:cNvPr id="6" name="Content Placeholder 5" descr="A group of people sitting in a bus&#10;&#10;Description automatically generated">
            <a:extLst>
              <a:ext uri="{FF2B5EF4-FFF2-40B4-BE49-F238E27FC236}">
                <a16:creationId xmlns:a16="http://schemas.microsoft.com/office/drawing/2014/main" id="{45DF1F43-E22D-FBBD-4D22-29A6959BE6B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5400000">
            <a:off x="6057900" y="1596628"/>
            <a:ext cx="4873625" cy="3655218"/>
          </a:xfrm>
        </p:spPr>
      </p:pic>
      <p:sp>
        <p:nvSpPr>
          <p:cNvPr id="4" name="Text Placeholder 3">
            <a:extLst>
              <a:ext uri="{FF2B5EF4-FFF2-40B4-BE49-F238E27FC236}">
                <a16:creationId xmlns:a16="http://schemas.microsoft.com/office/drawing/2014/main" id="{3E987ECE-5588-2550-F1A6-A224A399443E}"/>
              </a:ext>
            </a:extLst>
          </p:cNvPr>
          <p:cNvSpPr>
            <a:spLocks noGrp="1"/>
          </p:cNvSpPr>
          <p:nvPr>
            <p:ph type="body" sz="half" idx="2"/>
          </p:nvPr>
        </p:nvSpPr>
        <p:spPr>
          <a:xfrm>
            <a:off x="853440" y="2787445"/>
            <a:ext cx="4450397" cy="3073605"/>
          </a:xfrm>
        </p:spPr>
        <p:txBody>
          <a:bodyPr/>
          <a:lstStyle/>
          <a:p>
            <a:r>
              <a:rPr lang="en-US" dirty="0"/>
              <a:t>Chaperone the kids to every away event, such as football games, competitions, county exhibit and LGPE concerts. We usually have four buses and need two chaperones per bus. Chaperones must stay with the kids during the event and assist them whenever needed. All chaperones have to pass a background check and be approved by the school board.</a:t>
            </a:r>
          </a:p>
        </p:txBody>
      </p:sp>
    </p:spTree>
    <p:extLst>
      <p:ext uri="{BB962C8B-B14F-4D97-AF65-F5344CB8AC3E}">
        <p14:creationId xmlns:p14="http://schemas.microsoft.com/office/powerpoint/2010/main" val="69687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7AB-6A42-76F7-A485-4F195FE2B4E6}"/>
              </a:ext>
            </a:extLst>
          </p:cNvPr>
          <p:cNvSpPr>
            <a:spLocks noGrp="1"/>
          </p:cNvSpPr>
          <p:nvPr>
            <p:ph type="title"/>
          </p:nvPr>
        </p:nvSpPr>
        <p:spPr>
          <a:xfrm>
            <a:off x="1002890" y="987424"/>
            <a:ext cx="4286199" cy="2441576"/>
          </a:xfrm>
        </p:spPr>
        <p:txBody>
          <a:bodyPr>
            <a:normAutofit fontScale="90000"/>
          </a:bodyPr>
          <a:lstStyle/>
          <a:p>
            <a:br>
              <a:rPr lang="en-US" sz="2200" dirty="0"/>
            </a:br>
            <a:br>
              <a:rPr lang="en-US" sz="2200" dirty="0"/>
            </a:br>
            <a:br>
              <a:rPr lang="en-US" sz="2200" dirty="0"/>
            </a:br>
            <a:br>
              <a:rPr lang="en-US" sz="2200" dirty="0"/>
            </a:br>
            <a:br>
              <a:rPr lang="en-US" sz="2200" dirty="0"/>
            </a:br>
            <a:br>
              <a:rPr lang="en-US" sz="2200" dirty="0"/>
            </a:br>
            <a:br>
              <a:rPr lang="en-US" sz="2200" dirty="0"/>
            </a:br>
            <a:r>
              <a:rPr lang="en-US" sz="2200" dirty="0"/>
              <a:t>uniforms</a:t>
            </a:r>
            <a:br>
              <a:rPr lang="en-US" sz="5400" dirty="0"/>
            </a:br>
            <a:r>
              <a:rPr lang="en-US" sz="1100" dirty="0">
                <a:latin typeface="Arial" panose="020B0604020202020204" pitchFamily="34" charset="0"/>
                <a:cs typeface="Arial" panose="020B0604020202020204" pitchFamily="34" charset="0"/>
              </a:rPr>
              <a:t>Rebecca mason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2"/>
              </a:rPr>
              <a:t>jrmason123120@gmail.com</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tiffany Nilsen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3"/>
              </a:rPr>
              <a:t>tiffanynilsen@yahoo.com</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endParaRPr lang="en-US" sz="1100" dirty="0"/>
          </a:p>
        </p:txBody>
      </p:sp>
      <p:pic>
        <p:nvPicPr>
          <p:cNvPr id="6" name="Content Placeholder 5" descr="A group of people in a classroom&#10;&#10;Description automatically generated">
            <a:extLst>
              <a:ext uri="{FF2B5EF4-FFF2-40B4-BE49-F238E27FC236}">
                <a16:creationId xmlns:a16="http://schemas.microsoft.com/office/drawing/2014/main" id="{38F51388-8808-FC19-6EA0-32216D205A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51500" y="1291828"/>
            <a:ext cx="5686425" cy="4264818"/>
          </a:xfrm>
        </p:spPr>
      </p:pic>
      <p:sp>
        <p:nvSpPr>
          <p:cNvPr id="4" name="Text Placeholder 3">
            <a:extLst>
              <a:ext uri="{FF2B5EF4-FFF2-40B4-BE49-F238E27FC236}">
                <a16:creationId xmlns:a16="http://schemas.microsoft.com/office/drawing/2014/main" id="{DC4253B3-5AD1-2074-D8EA-F20A1047BBBB}"/>
              </a:ext>
            </a:extLst>
          </p:cNvPr>
          <p:cNvSpPr>
            <a:spLocks noGrp="1"/>
          </p:cNvSpPr>
          <p:nvPr>
            <p:ph type="body" sz="half" idx="2"/>
          </p:nvPr>
        </p:nvSpPr>
        <p:spPr>
          <a:xfrm>
            <a:off x="1017638" y="2993923"/>
            <a:ext cx="4286199" cy="2867127"/>
          </a:xfrm>
        </p:spPr>
        <p:txBody>
          <a:bodyPr/>
          <a:lstStyle/>
          <a:p>
            <a:r>
              <a:rPr lang="en-US" dirty="0"/>
              <a:t>Fit all band kids during band camp for uniforms. Fit all band kids for concert attire in November.</a:t>
            </a:r>
          </a:p>
          <a:p>
            <a:r>
              <a:rPr lang="en-US" dirty="0"/>
              <a:t>Help kids get dressed every time they wear their uniforms and check uniforms back in after the event. All uniforms and pieces have numbers that need to be checked to ensure they stay with the assigned student. </a:t>
            </a:r>
          </a:p>
          <a:p>
            <a:r>
              <a:rPr lang="en-US" dirty="0"/>
              <a:t>Wash uniforms during the season.</a:t>
            </a:r>
          </a:p>
        </p:txBody>
      </p:sp>
    </p:spTree>
    <p:extLst>
      <p:ext uri="{BB962C8B-B14F-4D97-AF65-F5344CB8AC3E}">
        <p14:creationId xmlns:p14="http://schemas.microsoft.com/office/powerpoint/2010/main" val="18262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0EEB-3BB3-3640-116B-D992BE02B6A3}"/>
              </a:ext>
            </a:extLst>
          </p:cNvPr>
          <p:cNvSpPr>
            <a:spLocks noGrp="1"/>
          </p:cNvSpPr>
          <p:nvPr>
            <p:ph type="title"/>
          </p:nvPr>
        </p:nvSpPr>
        <p:spPr/>
        <p:txBody>
          <a:bodyPr>
            <a:normAutofit fontScale="90000"/>
          </a:bodyPr>
          <a:lstStyle/>
          <a:p>
            <a:r>
              <a:rPr lang="en-US" sz="2000" dirty="0"/>
              <a:t>Color Guard</a:t>
            </a:r>
            <a:br>
              <a:rPr lang="en-US" sz="2000" dirty="0"/>
            </a:br>
            <a:br>
              <a:rPr lang="en-US" sz="2000" dirty="0"/>
            </a:br>
            <a:r>
              <a:rPr lang="en-US" sz="1100" dirty="0">
                <a:latin typeface="Arial" panose="020B0604020202020204" pitchFamily="34" charset="0"/>
                <a:cs typeface="Arial" panose="020B0604020202020204" pitchFamily="34" charset="0"/>
              </a:rPr>
              <a:t>Jennifer Ward</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2"/>
              </a:rPr>
              <a:t>jforan2006@gmail.com</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Michele Price</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3"/>
              </a:rPr>
              <a:t>michele.price2@gmail.com</a:t>
            </a:r>
            <a:br>
              <a:rPr lang="en-US" sz="1100" dirty="0">
                <a:latin typeface="Arial" panose="020B0604020202020204" pitchFamily="34" charset="0"/>
                <a:cs typeface="Arial" panose="020B0604020202020204" pitchFamily="34" charset="0"/>
              </a:rPr>
            </a:br>
            <a:br>
              <a:rPr lang="en-US" sz="2000" dirty="0"/>
            </a:br>
            <a:endParaRPr lang="en-US" sz="2000" dirty="0"/>
          </a:p>
        </p:txBody>
      </p:sp>
      <p:pic>
        <p:nvPicPr>
          <p:cNvPr id="6" name="Content Placeholder 5" descr="A group of people posing for a photo&#10;&#10;Description automatically generated">
            <a:extLst>
              <a:ext uri="{FF2B5EF4-FFF2-40B4-BE49-F238E27FC236}">
                <a16:creationId xmlns:a16="http://schemas.microsoft.com/office/drawing/2014/main" id="{E24295B5-7E8B-0A7E-2344-97F05356AF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51500" y="1602963"/>
            <a:ext cx="5686425" cy="3642549"/>
          </a:xfrm>
        </p:spPr>
      </p:pic>
      <p:sp>
        <p:nvSpPr>
          <p:cNvPr id="4" name="Text Placeholder 3">
            <a:extLst>
              <a:ext uri="{FF2B5EF4-FFF2-40B4-BE49-F238E27FC236}">
                <a16:creationId xmlns:a16="http://schemas.microsoft.com/office/drawing/2014/main" id="{7C9439CA-055D-7357-4450-5A6693A6DA56}"/>
              </a:ext>
            </a:extLst>
          </p:cNvPr>
          <p:cNvSpPr>
            <a:spLocks noGrp="1"/>
          </p:cNvSpPr>
          <p:nvPr>
            <p:ph type="body" sz="half" idx="2"/>
          </p:nvPr>
        </p:nvSpPr>
        <p:spPr/>
        <p:txBody>
          <a:bodyPr/>
          <a:lstStyle/>
          <a:p>
            <a:r>
              <a:rPr lang="en-US" dirty="0"/>
              <a:t>Run by veteran color guard parents, to keep all color guard parents in the loop of events that only concern color guard. Color guard is very much a part of marching band, but they are in a different class during school, have their own uniforms and often practice away from the rest of the band.</a:t>
            </a:r>
          </a:p>
        </p:txBody>
      </p:sp>
    </p:spTree>
    <p:extLst>
      <p:ext uri="{BB962C8B-B14F-4D97-AF65-F5344CB8AC3E}">
        <p14:creationId xmlns:p14="http://schemas.microsoft.com/office/powerpoint/2010/main" val="114485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5689-88FE-36BC-D7EC-966D09C19C93}"/>
              </a:ext>
            </a:extLst>
          </p:cNvPr>
          <p:cNvSpPr>
            <a:spLocks noGrp="1"/>
          </p:cNvSpPr>
          <p:nvPr>
            <p:ph type="title"/>
          </p:nvPr>
        </p:nvSpPr>
        <p:spPr>
          <a:xfrm>
            <a:off x="663678" y="987425"/>
            <a:ext cx="4640160" cy="1894511"/>
          </a:xfrm>
        </p:spPr>
        <p:txBody>
          <a:bodyPr>
            <a:normAutofit/>
          </a:bodyPr>
          <a:lstStyle/>
          <a:p>
            <a:r>
              <a:rPr lang="en-US" sz="2000" dirty="0"/>
              <a:t>Fundraising</a:t>
            </a:r>
            <a:br>
              <a:rPr lang="en-US" sz="2000" dirty="0"/>
            </a:br>
            <a:br>
              <a:rPr lang="en-US" dirty="0"/>
            </a:br>
            <a:r>
              <a:rPr lang="en-US" sz="1100" dirty="0">
                <a:latin typeface="Arial" panose="020B0604020202020204" pitchFamily="34" charset="0"/>
                <a:cs typeface="Arial" panose="020B0604020202020204" pitchFamily="34" charset="0"/>
              </a:rPr>
              <a:t>Alicia </a:t>
            </a:r>
            <a:r>
              <a:rPr lang="en-US" sz="1100" dirty="0" err="1">
                <a:latin typeface="Arial" panose="020B0604020202020204" pitchFamily="34" charset="0"/>
                <a:cs typeface="Arial" panose="020B0604020202020204" pitchFamily="34" charset="0"/>
              </a:rPr>
              <a:t>clark</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2"/>
              </a:rPr>
              <a:t>chezalica30@gmail.com</a:t>
            </a:r>
            <a:br>
              <a:rPr lang="en-US" dirty="0"/>
            </a:br>
            <a:r>
              <a:rPr lang="en-US" sz="1100" dirty="0">
                <a:latin typeface="Arial" panose="020B0604020202020204" pitchFamily="34" charset="0"/>
                <a:cs typeface="Arial" panose="020B0604020202020204" pitchFamily="34" charset="0"/>
              </a:rPr>
              <a:t>Jeff Livingston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3"/>
              </a:rPr>
              <a:t>customlawncarelandscape@yahoo.com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pic>
        <p:nvPicPr>
          <p:cNvPr id="6" name="Content Placeholder 5" descr="A group of bags of flowers on a sidewalk&#10;&#10;Description automatically generated">
            <a:extLst>
              <a:ext uri="{FF2B5EF4-FFF2-40B4-BE49-F238E27FC236}">
                <a16:creationId xmlns:a16="http://schemas.microsoft.com/office/drawing/2014/main" id="{B0B56FBE-8F0B-4F0F-BCC9-3E097052733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51500" y="1291828"/>
            <a:ext cx="5686425" cy="4264818"/>
          </a:xfrm>
        </p:spPr>
      </p:pic>
      <p:sp>
        <p:nvSpPr>
          <p:cNvPr id="4" name="Text Placeholder 3">
            <a:extLst>
              <a:ext uri="{FF2B5EF4-FFF2-40B4-BE49-F238E27FC236}">
                <a16:creationId xmlns:a16="http://schemas.microsoft.com/office/drawing/2014/main" id="{C9D9E320-6E0B-4E92-E538-05B39556E592}"/>
              </a:ext>
            </a:extLst>
          </p:cNvPr>
          <p:cNvSpPr>
            <a:spLocks noGrp="1"/>
          </p:cNvSpPr>
          <p:nvPr>
            <p:ph type="body" sz="half" idx="2"/>
          </p:nvPr>
        </p:nvSpPr>
        <p:spPr>
          <a:xfrm>
            <a:off x="663678" y="3058510"/>
            <a:ext cx="4640160" cy="2802540"/>
          </a:xfrm>
        </p:spPr>
        <p:txBody>
          <a:bodyPr/>
          <a:lstStyle/>
          <a:p>
            <a:r>
              <a:rPr lang="en-US" dirty="0"/>
              <a:t>Organize fundraisers during the year, distribute information, take in order forms and sort orders when they come in.</a:t>
            </a:r>
          </a:p>
          <a:p>
            <a:r>
              <a:rPr lang="en-US" dirty="0"/>
              <a:t>We also issue corporate fundraisers and communicate with local businesses to see if they will sponsor us in any way. </a:t>
            </a:r>
          </a:p>
        </p:txBody>
      </p:sp>
    </p:spTree>
    <p:extLst>
      <p:ext uri="{BB962C8B-B14F-4D97-AF65-F5344CB8AC3E}">
        <p14:creationId xmlns:p14="http://schemas.microsoft.com/office/powerpoint/2010/main" val="386067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811D-86D2-7A3D-C687-0620DD2798DA}"/>
              </a:ext>
            </a:extLst>
          </p:cNvPr>
          <p:cNvSpPr>
            <a:spLocks noGrp="1"/>
          </p:cNvSpPr>
          <p:nvPr>
            <p:ph type="title"/>
          </p:nvPr>
        </p:nvSpPr>
        <p:spPr/>
        <p:txBody>
          <a:bodyPr>
            <a:normAutofit/>
          </a:bodyPr>
          <a:lstStyle/>
          <a:p>
            <a:r>
              <a:rPr lang="en-US" sz="2000" dirty="0"/>
              <a:t>Paulding Meadows</a:t>
            </a:r>
            <a:br>
              <a:rPr lang="en-US" sz="2000" dirty="0"/>
            </a:br>
            <a:br>
              <a:rPr lang="en-US" dirty="0"/>
            </a:br>
            <a:r>
              <a:rPr lang="en-US" sz="1100" dirty="0">
                <a:latin typeface="Arial" panose="020B0604020202020204" pitchFamily="34" charset="0"/>
                <a:cs typeface="Arial" panose="020B0604020202020204" pitchFamily="34" charset="0"/>
              </a:rPr>
              <a:t>Aurora Diaz</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2"/>
              </a:rPr>
              <a:t>asdiaz1592@gmail.com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co chair needed!!</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pic>
        <p:nvPicPr>
          <p:cNvPr id="6" name="Content Placeholder 5" descr="A group of people playing instruments&#10;&#10;Description automatically generated">
            <a:extLst>
              <a:ext uri="{FF2B5EF4-FFF2-40B4-BE49-F238E27FC236}">
                <a16:creationId xmlns:a16="http://schemas.microsoft.com/office/drawing/2014/main" id="{912FC961-BBD8-DEA8-28FA-5166A83B39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22375" y="987425"/>
            <a:ext cx="2744675" cy="4873625"/>
          </a:xfrm>
        </p:spPr>
      </p:pic>
      <p:sp>
        <p:nvSpPr>
          <p:cNvPr id="4" name="Text Placeholder 3">
            <a:extLst>
              <a:ext uri="{FF2B5EF4-FFF2-40B4-BE49-F238E27FC236}">
                <a16:creationId xmlns:a16="http://schemas.microsoft.com/office/drawing/2014/main" id="{3B7C8E5F-3D38-9FF7-BD12-D1B89FD5FC56}"/>
              </a:ext>
            </a:extLst>
          </p:cNvPr>
          <p:cNvSpPr>
            <a:spLocks noGrp="1"/>
          </p:cNvSpPr>
          <p:nvPr>
            <p:ph type="body" sz="half" idx="2"/>
          </p:nvPr>
        </p:nvSpPr>
        <p:spPr/>
        <p:txBody>
          <a:bodyPr/>
          <a:lstStyle/>
          <a:p>
            <a:r>
              <a:rPr lang="en-US" dirty="0"/>
              <a:t>Attend monthly meetings organized by Paulding Meadows in downtown Dallas to represent the Raider Brigade, who is a sponsor during the Arts and Crafts festival the weekend after Labor Day.</a:t>
            </a:r>
          </a:p>
          <a:p>
            <a:r>
              <a:rPr lang="en-US" dirty="0"/>
              <a:t>Meetings run from April till October and must be attended by at least one person from our Booster Club, who will report during our board and booster meetings.</a:t>
            </a:r>
          </a:p>
        </p:txBody>
      </p:sp>
    </p:spTree>
    <p:extLst>
      <p:ext uri="{BB962C8B-B14F-4D97-AF65-F5344CB8AC3E}">
        <p14:creationId xmlns:p14="http://schemas.microsoft.com/office/powerpoint/2010/main" val="1326415911"/>
      </p:ext>
    </p:extLst>
  </p:cSld>
  <p:clrMapOvr>
    <a:masterClrMapping/>
  </p:clrMapOvr>
</p:sld>
</file>

<file path=ppt/theme/theme1.xml><?xml version="1.0" encoding="utf-8"?>
<a:theme xmlns:a="http://schemas.openxmlformats.org/drawingml/2006/main" name="GradientRiseVTI">
  <a:themeElements>
    <a:clrScheme name="AnalogousFromRegularSeedRightStep">
      <a:dk1>
        <a:srgbClr val="000000"/>
      </a:dk1>
      <a:lt1>
        <a:srgbClr val="FFFFFF"/>
      </a:lt1>
      <a:dk2>
        <a:srgbClr val="31201C"/>
      </a:dk2>
      <a:lt2>
        <a:srgbClr val="F3F0F0"/>
      </a:lt2>
      <a:accent1>
        <a:srgbClr val="20B2B6"/>
      </a:accent1>
      <a:accent2>
        <a:srgbClr val="1781D5"/>
      </a:accent2>
      <a:accent3>
        <a:srgbClr val="2944E7"/>
      </a:accent3>
      <a:accent4>
        <a:srgbClr val="5928D8"/>
      </a:accent4>
      <a:accent5>
        <a:srgbClr val="AC29E7"/>
      </a:accent5>
      <a:accent6>
        <a:srgbClr val="D517C0"/>
      </a:accent6>
      <a:hlink>
        <a:srgbClr val="BF423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TotalTime>
  <Words>1088</Words>
  <Application>Microsoft Office PowerPoint</Application>
  <PresentationFormat>Widescreen</PresentationFormat>
  <Paragraphs>84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Amasis MT Pro</vt:lpstr>
      <vt:lpstr>Aptos</vt:lpstr>
      <vt:lpstr>Arial</vt:lpstr>
      <vt:lpstr>Avenir Next LT Pro</vt:lpstr>
      <vt:lpstr>GradientRiseVTI</vt:lpstr>
      <vt:lpstr>Raider Brigade</vt:lpstr>
      <vt:lpstr>Hospitality  Janet Russell jdrussell0324@gmail.com  Shanada Williams shanada.Williams@yahoo.com  Heather Livingston 1sassylivingston@gmail.com  </vt:lpstr>
      <vt:lpstr>Operations  Nick Adair nadair@gmail.com  Jeffrey Mason jrmason123120@gmail.com </vt:lpstr>
      <vt:lpstr>Concessions  John Gandy darthdad74@gmail.com Ashley Gibbs ashleyeastbands@gmail.com  </vt:lpstr>
      <vt:lpstr>                Chaperones   kate Hobbs thekatehobbs@gmail.com Malissa Hogan mhogan@paulding.k12.ga.us   </vt:lpstr>
      <vt:lpstr>       uniforms Rebecca mason jrmason123120@gmail.com  tiffany Nilsen tiffanynilsen@yahoo.com       </vt:lpstr>
      <vt:lpstr>Color Guard  Jennifer Ward jforan2006@gmail.com Michele Price michele.price2@gmail.com  </vt:lpstr>
      <vt:lpstr>Fundraising  Alicia clark chezalica30@gmail.com Jeff Livingston customlawncarelandscape@yahoo.com  </vt:lpstr>
      <vt:lpstr>Paulding Meadows  Aurora Diaz asdiaz1592@gmail.com  co chair needed!! </vt:lpstr>
      <vt:lpstr>Spirit wear  Dani Eidson auraeidson@yahoo.com candace adams candaceradams@gmail.com   </vt:lpstr>
      <vt:lpstr>Volunteers   Kristene Evans kevans1213@live.com </vt:lpstr>
      <vt:lpstr>Seniors  Janet Russell jdrussell0324@gmail.com  </vt:lpstr>
      <vt:lpstr>Executive board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Aidan J.  Hudson</dc:creator>
  <cp:lastModifiedBy>Aidan J.  Hudson</cp:lastModifiedBy>
  <cp:revision>11</cp:revision>
  <dcterms:created xsi:type="dcterms:W3CDTF">2024-08-08T12:21:48Z</dcterms:created>
  <dcterms:modified xsi:type="dcterms:W3CDTF">2024-08-11T23:25:50Z</dcterms:modified>
</cp:coreProperties>
</file>